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EB Garamon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BGaramond-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EBGaramon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5d922445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5d92244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01ff811b3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01ff811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5ef8ccc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35ef8cc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5ef8ccc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5ef8cc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1ff811b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1ff811b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1ff811b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1ff811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5ef8ccc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35ef8cc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5d922445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5d92244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1ff811b3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1ff811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1ff811b3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1ff811b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1ff811b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1ff811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01ff811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01ff811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01ff811b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01ff811b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1ff811b3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1ff811b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5d92244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5d9224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1ff811b3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1ff811b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1ff811b3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1ff811b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69432cb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69432c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1ff811b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1ff811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1ff811b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1ff811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1ff811b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1ff811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1ff811b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01ff811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5ef8ccc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5ef8cc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5ef8ccc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5ef8cc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1ff811b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1ff811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pollo.auto/devcenter/courselist.html?target=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apollo.auto/devcenter/courselist.html?target=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nsbecker/transfer-learn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Apollo HD Map Construction</a:t>
            </a:r>
            <a:endParaRPr sz="57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4" y="1003139"/>
            <a:ext cx="876916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961900" y="4913450"/>
            <a:ext cx="5399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Labeling Pipeline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of 3D labeling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First, objects often project into several images of the video sequence, thus lowering annotation efforts considerably.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Further, the obtained 2D instance annotations are temporally coherent as they are associated with a single object in 3D.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And finally, our 3D annotations might be useful by themselves for reasoning in 3D or to enrich 2D annotations with approximate 3D geometry.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57200" y="615000"/>
            <a:ext cx="8229600" cy="55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To speed up the process of 3D labeling, the point clouds are pre-segmented using PointNet++.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To speed up the process of 2D labeling, a CNN network is trained for movable objects to pre-segment the images.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CNN related to resnet.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Segmentation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This gigantic dataset of total size &gt;250GB aims to label all the lane markings on the roads.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It contains 35 labels for road markings.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Data structure is same as in Scene Parsing dataset.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 segmentation results can be directly used for HD Maps construction or updating process.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71347" l="16343" r="16511" t="8833"/>
          <a:stretch/>
        </p:blipFill>
        <p:spPr>
          <a:xfrm>
            <a:off x="152400" y="1124673"/>
            <a:ext cx="8892700" cy="37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1423675" y="5399600"/>
            <a:ext cx="61983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Examples of Colored Images with corresponding labels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" y="-14975"/>
            <a:ext cx="3811788" cy="64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825" y="-2252"/>
            <a:ext cx="4583150" cy="1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325" y="1288805"/>
            <a:ext cx="4583150" cy="50979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1700" y="6453275"/>
            <a:ext cx="8728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Lane Markings :	Scene Parsing					vs				Lane Segmentation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Apollo Perception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 new approach to object detection. Highly accurate and fast algorithm.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Actually used by apollo in perception module.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44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Prior work on object detection repurposes classifiers to perform detection. Instead, YOLO frames object detection as a regression problem to spatially separated bounding boxes and associated class probabilities.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About 1000X faster than R-CNN and 100X faster than fast R-CNN.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1" y="846876"/>
            <a:ext cx="8887425" cy="215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381975" y="3958550"/>
            <a:ext cx="83685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YOLO Detection System. Processing images with YOLO is simple and straightforward. Our system (1) resizes the input image to 448 × 448, (2) runs a single convolutional network on the image, and (3) thresholds the resulting detections by the model’s confidence.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5" y="187111"/>
            <a:ext cx="8276375" cy="55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468775" y="5573230"/>
            <a:ext cx="8276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Model</a:t>
            </a: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- YOLO system models detection as a regression problem. It divides the image into an S × S grid and for each grid cell predicts B bounding boxes, confidence for those boxes, and C class probabilities.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ApolloScape Datasets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8304" y="1600200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Scene Parsing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3D Car Instance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Lane Segmentation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Self Localization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Trajectory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3D Lidar Object Detection and Tracking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Stereo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689676" y="1450694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>
                <a:latin typeface="EB Garamond"/>
                <a:ea typeface="EB Garamond"/>
                <a:cs typeface="EB Garamond"/>
                <a:sym typeface="EB Garamond"/>
              </a:rPr>
              <a:t>Some other datasets-</a:t>
            </a:r>
            <a:endParaRPr sz="2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Laser Point Cloud Obstacle Detection and Classification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Traffic Light Detection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Road Hackers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Image-Based Obstacle Detection and Classification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Obstacle Trajectory Prediction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Scene Analysis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Apollo-SouthBay</a:t>
            </a:r>
            <a:endParaRPr sz="37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70700" y="6024625"/>
            <a:ext cx="83337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The aim is understand all the datasets and find appropriate AI architectures to solve the problem posed by each dataset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 label format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457200" y="1305046"/>
            <a:ext cx="8229600" cy="538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The YOLO format of labeling is as follows -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class_number box1_x1_ratio box1_y1_ratio box1_width_ratio</a:t>
            </a:r>
            <a:r>
              <a:rPr lang="en-US" sz="1600"/>
              <a:t> </a:t>
            </a:r>
            <a:r>
              <a:rPr lang="en-US" sz="1600"/>
              <a:t>box1_height_ratio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class_number box2_x1_ratio box2_y1_ratio box2_width_ratio</a:t>
            </a:r>
            <a:r>
              <a:rPr lang="en-US" sz="1600"/>
              <a:t> </a:t>
            </a:r>
            <a:r>
              <a:rPr lang="en-US" sz="1600"/>
              <a:t>box2_height_ratio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	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Let dW and dH be the inverse of the width and height of the image respectively.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If values xmin, xmax, ymin and ymax are known, the above values are given as-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x1_ratio = (xmin + xmax)/2 * dW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y1_ratio = (ymin + ymax)/2 * dH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width_ratio = (xmax - xmin) * dW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height_ratio = (ymax - ymin) * dH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480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4783"/>
            <a:ext cx="7868851" cy="7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48" y="2430987"/>
            <a:ext cx="8994749" cy="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86086"/>
            <a:ext cx="52482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075" y="3486086"/>
            <a:ext cx="3438526" cy="290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90975" y="6163525"/>
            <a:ext cx="5052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EB Garamond"/>
                <a:ea typeface="EB Garamond"/>
                <a:cs typeface="EB Garamond"/>
                <a:sym typeface="EB Garamond"/>
              </a:rPr>
              <a:t>Running Pre-Trained YOLO</a:t>
            </a:r>
            <a:endParaRPr sz="1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Transfer Learning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Dataset YOLO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Few edits in the .cfg file -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Uncomment the lines 5,6, and 7 and change the training batch to 64 and subdivisions to 2.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Change the number of filters for convolutional layer "[convolution]" just before every yolo output "[yolo]" such that the number of filters= #anchors x (5 + #ofclasses)= 3x(5+1)= 18. The number 5 is the count of parameters center_x, center_y, width, height, and objectness Score. So, change the lines 127 and 171 to "filters=18".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For every yolo layer [yolo] change the number of classes to 1 as in lines 135 and 177.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701" cy="4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625025" y="5330150"/>
            <a:ext cx="7639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Custom YOLO - Snowman Detector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7400"/>
              <a:t>THANK YOU</a:t>
            </a:r>
            <a:endParaRPr sz="7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Scene Parsing Dataset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For various autonomous car applications like 2D/3D scene understanding, localization, transfer learning and driver simulation.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Char char="•"/>
            </a:pPr>
            <a:r>
              <a:rPr b="1" lang="en-US" sz="2400">
                <a:latin typeface="EB Garamond"/>
                <a:ea typeface="EB Garamond"/>
                <a:cs typeface="EB Garamond"/>
                <a:sym typeface="EB Garamond"/>
              </a:rPr>
              <a:t>Class Labels - </a:t>
            </a: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25 labels, 28 more for lane markings.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Contains pixel level and instance level segmented scene images, pixel level segmented lane marking pictures and stored depth maps to provide complete information about a scene.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9" y="659740"/>
            <a:ext cx="8798051" cy="42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2517503" y="5903090"/>
            <a:ext cx="4687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EB Garamond"/>
                <a:ea typeface="EB Garamond"/>
                <a:cs typeface="EB Garamond"/>
                <a:sym typeface="EB Garamond"/>
              </a:rPr>
              <a:t>Structure of Scene Parsing Dataset</a:t>
            </a:r>
            <a:endParaRPr b="1" sz="2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18800" cy="6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031625" y="763925"/>
            <a:ext cx="180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Color image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6888879" y="2687245"/>
            <a:ext cx="25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 Level Segmentation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353792" y="4923094"/>
            <a:ext cx="122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031430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json + sample instance level seg image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There is only one pose file (i.e., pose.txt) for each camera and each record. This pose file c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o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ntains all the extrinsic parameters for all the images of the corresponding camera and record. The format of each line in the pose file is as follows: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r00 r01 r02 t0 r10 r11 r12 t1 r20 r21 r22 t2 0 0 0 1 image_name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002025" y="273275"/>
            <a:ext cx="66759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latin typeface="EB Garamond"/>
                <a:ea typeface="EB Garamond"/>
                <a:cs typeface="EB Garamond"/>
                <a:sym typeface="EB Garamond"/>
              </a:rPr>
              <a:t>POSE FILE</a:t>
            </a:r>
            <a:endParaRPr sz="4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Depth Image Format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In the depth image, the depth value is save as unsigned short int format. It can be easily read in OpenCV as: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cv::Mat depth_u16 = cv::imread ( depth_path, CV_LOAD_IMAGE_ANYDEPTH);</a:t>
            </a:r>
            <a:endParaRPr b="1" sz="17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 absolute depth value in meter can be obtained as-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double depth_value = depth_u16.at(row, col) / 200.00;</a:t>
            </a:r>
            <a:endParaRPr b="1"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Labeling Process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Labeling process has 2 parts-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1. 3D labeling for static background objects.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2. 2D labeling for moving objects.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Moving objects produce a distorted poind cloud. Hence, 2D labeling. Hence, removed before 3D labeling.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3D labels are projected to 2D, combined with 2D labels to produce final pixel level segmentation.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Faulty annotations are handled manually.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